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FBC1C-5C5A-428D-9689-BF48C4CDED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7C40C6-3E72-4499-AE92-50E7260A52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82F0F6-E181-4502-AC1F-B7449402C0F9}"/>
              </a:ext>
            </a:extLst>
          </p:cNvPr>
          <p:cNvSpPr>
            <a:spLocks noGrp="1"/>
          </p:cNvSpPr>
          <p:nvPr>
            <p:ph type="dt" sz="half" idx="10"/>
          </p:nvPr>
        </p:nvSpPr>
        <p:spPr/>
        <p:txBody>
          <a:bodyPr/>
          <a:lstStyle/>
          <a:p>
            <a:fld id="{8B77BD8B-32B5-4B66-94FC-BC881F58E407}" type="datetimeFigureOut">
              <a:rPr lang="en-US" smtClean="0"/>
              <a:t>10/17/2017</a:t>
            </a:fld>
            <a:endParaRPr lang="en-US"/>
          </a:p>
        </p:txBody>
      </p:sp>
      <p:sp>
        <p:nvSpPr>
          <p:cNvPr id="5" name="Footer Placeholder 4">
            <a:extLst>
              <a:ext uri="{FF2B5EF4-FFF2-40B4-BE49-F238E27FC236}">
                <a16:creationId xmlns:a16="http://schemas.microsoft.com/office/drawing/2014/main" id="{CB33883E-0DD4-46DE-8AE3-C279681706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6EF37A-5418-40C4-BB54-2DEB80EDF285}"/>
              </a:ext>
            </a:extLst>
          </p:cNvPr>
          <p:cNvSpPr>
            <a:spLocks noGrp="1"/>
          </p:cNvSpPr>
          <p:nvPr>
            <p:ph type="sldNum" sz="quarter" idx="12"/>
          </p:nvPr>
        </p:nvSpPr>
        <p:spPr/>
        <p:txBody>
          <a:bodyPr/>
          <a:lstStyle/>
          <a:p>
            <a:fld id="{057D4B35-5D83-4896-8F83-03AB0BBC2C02}" type="slidenum">
              <a:rPr lang="en-US" smtClean="0"/>
              <a:t>‹#›</a:t>
            </a:fld>
            <a:endParaRPr lang="en-US"/>
          </a:p>
        </p:txBody>
      </p:sp>
    </p:spTree>
    <p:extLst>
      <p:ext uri="{BB962C8B-B14F-4D97-AF65-F5344CB8AC3E}">
        <p14:creationId xmlns:p14="http://schemas.microsoft.com/office/powerpoint/2010/main" val="843757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9BB4A-0A61-4F9D-9FE8-2B75C1E161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ACFB71-B5BF-4AF6-BFD2-229DBFEAEFF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39C554-6893-4C29-98E2-10657D2B2DBB}"/>
              </a:ext>
            </a:extLst>
          </p:cNvPr>
          <p:cNvSpPr>
            <a:spLocks noGrp="1"/>
          </p:cNvSpPr>
          <p:nvPr>
            <p:ph type="dt" sz="half" idx="10"/>
          </p:nvPr>
        </p:nvSpPr>
        <p:spPr/>
        <p:txBody>
          <a:bodyPr/>
          <a:lstStyle/>
          <a:p>
            <a:fld id="{8B77BD8B-32B5-4B66-94FC-BC881F58E407}" type="datetimeFigureOut">
              <a:rPr lang="en-US" smtClean="0"/>
              <a:t>10/17/2017</a:t>
            </a:fld>
            <a:endParaRPr lang="en-US"/>
          </a:p>
        </p:txBody>
      </p:sp>
      <p:sp>
        <p:nvSpPr>
          <p:cNvPr id="5" name="Footer Placeholder 4">
            <a:extLst>
              <a:ext uri="{FF2B5EF4-FFF2-40B4-BE49-F238E27FC236}">
                <a16:creationId xmlns:a16="http://schemas.microsoft.com/office/drawing/2014/main" id="{B76D744A-B834-4B9D-B73E-9603FEF45F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7F6225-2951-4080-B96F-E3EDBBDE6636}"/>
              </a:ext>
            </a:extLst>
          </p:cNvPr>
          <p:cNvSpPr>
            <a:spLocks noGrp="1"/>
          </p:cNvSpPr>
          <p:nvPr>
            <p:ph type="sldNum" sz="quarter" idx="12"/>
          </p:nvPr>
        </p:nvSpPr>
        <p:spPr/>
        <p:txBody>
          <a:bodyPr/>
          <a:lstStyle/>
          <a:p>
            <a:fld id="{057D4B35-5D83-4896-8F83-03AB0BBC2C02}" type="slidenum">
              <a:rPr lang="en-US" smtClean="0"/>
              <a:t>‹#›</a:t>
            </a:fld>
            <a:endParaRPr lang="en-US"/>
          </a:p>
        </p:txBody>
      </p:sp>
    </p:spTree>
    <p:extLst>
      <p:ext uri="{BB962C8B-B14F-4D97-AF65-F5344CB8AC3E}">
        <p14:creationId xmlns:p14="http://schemas.microsoft.com/office/powerpoint/2010/main" val="239069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C3C207-0A09-4F8E-A393-2F678AD674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539C81D-E0A7-4660-AD3F-1868D7DBCFA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CC30A3-EB88-4AC2-983C-1F158E144E92}"/>
              </a:ext>
            </a:extLst>
          </p:cNvPr>
          <p:cNvSpPr>
            <a:spLocks noGrp="1"/>
          </p:cNvSpPr>
          <p:nvPr>
            <p:ph type="dt" sz="half" idx="10"/>
          </p:nvPr>
        </p:nvSpPr>
        <p:spPr/>
        <p:txBody>
          <a:bodyPr/>
          <a:lstStyle/>
          <a:p>
            <a:fld id="{8B77BD8B-32B5-4B66-94FC-BC881F58E407}" type="datetimeFigureOut">
              <a:rPr lang="en-US" smtClean="0"/>
              <a:t>10/17/2017</a:t>
            </a:fld>
            <a:endParaRPr lang="en-US"/>
          </a:p>
        </p:txBody>
      </p:sp>
      <p:sp>
        <p:nvSpPr>
          <p:cNvPr id="5" name="Footer Placeholder 4">
            <a:extLst>
              <a:ext uri="{FF2B5EF4-FFF2-40B4-BE49-F238E27FC236}">
                <a16:creationId xmlns:a16="http://schemas.microsoft.com/office/drawing/2014/main" id="{637FB2EF-C32E-4484-968C-BD5545AD51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003F69-AD4F-4517-B09E-B00392647533}"/>
              </a:ext>
            </a:extLst>
          </p:cNvPr>
          <p:cNvSpPr>
            <a:spLocks noGrp="1"/>
          </p:cNvSpPr>
          <p:nvPr>
            <p:ph type="sldNum" sz="quarter" idx="12"/>
          </p:nvPr>
        </p:nvSpPr>
        <p:spPr/>
        <p:txBody>
          <a:bodyPr/>
          <a:lstStyle/>
          <a:p>
            <a:fld id="{057D4B35-5D83-4896-8F83-03AB0BBC2C02}" type="slidenum">
              <a:rPr lang="en-US" smtClean="0"/>
              <a:t>‹#›</a:t>
            </a:fld>
            <a:endParaRPr lang="en-US"/>
          </a:p>
        </p:txBody>
      </p:sp>
    </p:spTree>
    <p:extLst>
      <p:ext uri="{BB962C8B-B14F-4D97-AF65-F5344CB8AC3E}">
        <p14:creationId xmlns:p14="http://schemas.microsoft.com/office/powerpoint/2010/main" val="170450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6C66D-0DEE-46FA-846F-87375A7E1D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8234E7-84CC-4D04-BFCF-08575627BB2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07E9B6-8273-478D-9687-8A9332F1C281}"/>
              </a:ext>
            </a:extLst>
          </p:cNvPr>
          <p:cNvSpPr>
            <a:spLocks noGrp="1"/>
          </p:cNvSpPr>
          <p:nvPr>
            <p:ph type="dt" sz="half" idx="10"/>
          </p:nvPr>
        </p:nvSpPr>
        <p:spPr/>
        <p:txBody>
          <a:bodyPr/>
          <a:lstStyle/>
          <a:p>
            <a:fld id="{8B77BD8B-32B5-4B66-94FC-BC881F58E407}" type="datetimeFigureOut">
              <a:rPr lang="en-US" smtClean="0"/>
              <a:t>10/17/2017</a:t>
            </a:fld>
            <a:endParaRPr lang="en-US"/>
          </a:p>
        </p:txBody>
      </p:sp>
      <p:sp>
        <p:nvSpPr>
          <p:cNvPr id="5" name="Footer Placeholder 4">
            <a:extLst>
              <a:ext uri="{FF2B5EF4-FFF2-40B4-BE49-F238E27FC236}">
                <a16:creationId xmlns:a16="http://schemas.microsoft.com/office/drawing/2014/main" id="{154203F5-41BB-41B8-B0A2-56605340C6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405589-8BB3-49FA-9381-64CE33771BB4}"/>
              </a:ext>
            </a:extLst>
          </p:cNvPr>
          <p:cNvSpPr>
            <a:spLocks noGrp="1"/>
          </p:cNvSpPr>
          <p:nvPr>
            <p:ph type="sldNum" sz="quarter" idx="12"/>
          </p:nvPr>
        </p:nvSpPr>
        <p:spPr/>
        <p:txBody>
          <a:bodyPr/>
          <a:lstStyle/>
          <a:p>
            <a:fld id="{057D4B35-5D83-4896-8F83-03AB0BBC2C02}" type="slidenum">
              <a:rPr lang="en-US" smtClean="0"/>
              <a:t>‹#›</a:t>
            </a:fld>
            <a:endParaRPr lang="en-US"/>
          </a:p>
        </p:txBody>
      </p:sp>
    </p:spTree>
    <p:extLst>
      <p:ext uri="{BB962C8B-B14F-4D97-AF65-F5344CB8AC3E}">
        <p14:creationId xmlns:p14="http://schemas.microsoft.com/office/powerpoint/2010/main" val="519384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66748-C702-4646-BE3E-EA69E603FD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10D352-06B4-4F8D-A6D5-8CF0397365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A37ACDC-C6B1-4756-906E-B79166736364}"/>
              </a:ext>
            </a:extLst>
          </p:cNvPr>
          <p:cNvSpPr>
            <a:spLocks noGrp="1"/>
          </p:cNvSpPr>
          <p:nvPr>
            <p:ph type="dt" sz="half" idx="10"/>
          </p:nvPr>
        </p:nvSpPr>
        <p:spPr/>
        <p:txBody>
          <a:bodyPr/>
          <a:lstStyle/>
          <a:p>
            <a:fld id="{8B77BD8B-32B5-4B66-94FC-BC881F58E407}" type="datetimeFigureOut">
              <a:rPr lang="en-US" smtClean="0"/>
              <a:t>10/17/2017</a:t>
            </a:fld>
            <a:endParaRPr lang="en-US"/>
          </a:p>
        </p:txBody>
      </p:sp>
      <p:sp>
        <p:nvSpPr>
          <p:cNvPr id="5" name="Footer Placeholder 4">
            <a:extLst>
              <a:ext uri="{FF2B5EF4-FFF2-40B4-BE49-F238E27FC236}">
                <a16:creationId xmlns:a16="http://schemas.microsoft.com/office/drawing/2014/main" id="{7B85C9DC-47EF-4FD7-A1CE-56671BFC09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218491-1A98-46A3-B401-DD82A68CB903}"/>
              </a:ext>
            </a:extLst>
          </p:cNvPr>
          <p:cNvSpPr>
            <a:spLocks noGrp="1"/>
          </p:cNvSpPr>
          <p:nvPr>
            <p:ph type="sldNum" sz="quarter" idx="12"/>
          </p:nvPr>
        </p:nvSpPr>
        <p:spPr/>
        <p:txBody>
          <a:bodyPr/>
          <a:lstStyle/>
          <a:p>
            <a:fld id="{057D4B35-5D83-4896-8F83-03AB0BBC2C02}" type="slidenum">
              <a:rPr lang="en-US" smtClean="0"/>
              <a:t>‹#›</a:t>
            </a:fld>
            <a:endParaRPr lang="en-US"/>
          </a:p>
        </p:txBody>
      </p:sp>
    </p:spTree>
    <p:extLst>
      <p:ext uri="{BB962C8B-B14F-4D97-AF65-F5344CB8AC3E}">
        <p14:creationId xmlns:p14="http://schemas.microsoft.com/office/powerpoint/2010/main" val="4022449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F703F-B175-4FD8-BA3D-51FAD6A46D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D6C0D8-0912-41C7-8C4E-3AC59463BF5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B6B650-D9A1-4178-9206-0069641D2CA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1881E-D650-40E8-A800-094E1FD16AC0}"/>
              </a:ext>
            </a:extLst>
          </p:cNvPr>
          <p:cNvSpPr>
            <a:spLocks noGrp="1"/>
          </p:cNvSpPr>
          <p:nvPr>
            <p:ph type="dt" sz="half" idx="10"/>
          </p:nvPr>
        </p:nvSpPr>
        <p:spPr/>
        <p:txBody>
          <a:bodyPr/>
          <a:lstStyle/>
          <a:p>
            <a:fld id="{8B77BD8B-32B5-4B66-94FC-BC881F58E407}" type="datetimeFigureOut">
              <a:rPr lang="en-US" smtClean="0"/>
              <a:t>10/17/2017</a:t>
            </a:fld>
            <a:endParaRPr lang="en-US"/>
          </a:p>
        </p:txBody>
      </p:sp>
      <p:sp>
        <p:nvSpPr>
          <p:cNvPr id="6" name="Footer Placeholder 5">
            <a:extLst>
              <a:ext uri="{FF2B5EF4-FFF2-40B4-BE49-F238E27FC236}">
                <a16:creationId xmlns:a16="http://schemas.microsoft.com/office/drawing/2014/main" id="{82E61EA6-8CA4-4DEC-8F60-2AAF6B9D9E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4F4617-5BB9-4593-BD81-F563C438A9AE}"/>
              </a:ext>
            </a:extLst>
          </p:cNvPr>
          <p:cNvSpPr>
            <a:spLocks noGrp="1"/>
          </p:cNvSpPr>
          <p:nvPr>
            <p:ph type="sldNum" sz="quarter" idx="12"/>
          </p:nvPr>
        </p:nvSpPr>
        <p:spPr/>
        <p:txBody>
          <a:bodyPr/>
          <a:lstStyle/>
          <a:p>
            <a:fld id="{057D4B35-5D83-4896-8F83-03AB0BBC2C02}" type="slidenum">
              <a:rPr lang="en-US" smtClean="0"/>
              <a:t>‹#›</a:t>
            </a:fld>
            <a:endParaRPr lang="en-US"/>
          </a:p>
        </p:txBody>
      </p:sp>
    </p:spTree>
    <p:extLst>
      <p:ext uri="{BB962C8B-B14F-4D97-AF65-F5344CB8AC3E}">
        <p14:creationId xmlns:p14="http://schemas.microsoft.com/office/powerpoint/2010/main" val="2329050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C9616-5AE6-4DA1-B062-FE61E6AC3BF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04F655-6A78-432F-BDFE-6C2A0DE0AE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67D8E21-A5F4-461E-B548-38EB3EE0CA6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B66147-2E58-4C28-925B-7E1A0096AB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0C1F026-7BFE-4F41-9240-53462C6875F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13F779-3CA3-422D-8774-75830530D028}"/>
              </a:ext>
            </a:extLst>
          </p:cNvPr>
          <p:cNvSpPr>
            <a:spLocks noGrp="1"/>
          </p:cNvSpPr>
          <p:nvPr>
            <p:ph type="dt" sz="half" idx="10"/>
          </p:nvPr>
        </p:nvSpPr>
        <p:spPr/>
        <p:txBody>
          <a:bodyPr/>
          <a:lstStyle/>
          <a:p>
            <a:fld id="{8B77BD8B-32B5-4B66-94FC-BC881F58E407}" type="datetimeFigureOut">
              <a:rPr lang="en-US" smtClean="0"/>
              <a:t>10/17/2017</a:t>
            </a:fld>
            <a:endParaRPr lang="en-US"/>
          </a:p>
        </p:txBody>
      </p:sp>
      <p:sp>
        <p:nvSpPr>
          <p:cNvPr id="8" name="Footer Placeholder 7">
            <a:extLst>
              <a:ext uri="{FF2B5EF4-FFF2-40B4-BE49-F238E27FC236}">
                <a16:creationId xmlns:a16="http://schemas.microsoft.com/office/drawing/2014/main" id="{CF825368-4D91-42CD-9E34-31688720DB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F4C87B8-7941-46C4-A80B-2728FB0F6538}"/>
              </a:ext>
            </a:extLst>
          </p:cNvPr>
          <p:cNvSpPr>
            <a:spLocks noGrp="1"/>
          </p:cNvSpPr>
          <p:nvPr>
            <p:ph type="sldNum" sz="quarter" idx="12"/>
          </p:nvPr>
        </p:nvSpPr>
        <p:spPr/>
        <p:txBody>
          <a:bodyPr/>
          <a:lstStyle/>
          <a:p>
            <a:fld id="{057D4B35-5D83-4896-8F83-03AB0BBC2C02}" type="slidenum">
              <a:rPr lang="en-US" smtClean="0"/>
              <a:t>‹#›</a:t>
            </a:fld>
            <a:endParaRPr lang="en-US"/>
          </a:p>
        </p:txBody>
      </p:sp>
    </p:spTree>
    <p:extLst>
      <p:ext uri="{BB962C8B-B14F-4D97-AF65-F5344CB8AC3E}">
        <p14:creationId xmlns:p14="http://schemas.microsoft.com/office/powerpoint/2010/main" val="2837624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3F98C-47A8-47A8-84C8-59D8456D70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30987F-640C-45F9-AEDF-7FD499F6BC78}"/>
              </a:ext>
            </a:extLst>
          </p:cNvPr>
          <p:cNvSpPr>
            <a:spLocks noGrp="1"/>
          </p:cNvSpPr>
          <p:nvPr>
            <p:ph type="dt" sz="half" idx="10"/>
          </p:nvPr>
        </p:nvSpPr>
        <p:spPr/>
        <p:txBody>
          <a:bodyPr/>
          <a:lstStyle/>
          <a:p>
            <a:fld id="{8B77BD8B-32B5-4B66-94FC-BC881F58E407}" type="datetimeFigureOut">
              <a:rPr lang="en-US" smtClean="0"/>
              <a:t>10/17/2017</a:t>
            </a:fld>
            <a:endParaRPr lang="en-US"/>
          </a:p>
        </p:txBody>
      </p:sp>
      <p:sp>
        <p:nvSpPr>
          <p:cNvPr id="4" name="Footer Placeholder 3">
            <a:extLst>
              <a:ext uri="{FF2B5EF4-FFF2-40B4-BE49-F238E27FC236}">
                <a16:creationId xmlns:a16="http://schemas.microsoft.com/office/drawing/2014/main" id="{7D31BC0A-8511-432B-8DA6-C2F9FADC51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470B59-910C-4205-9F38-746AC3C80DCC}"/>
              </a:ext>
            </a:extLst>
          </p:cNvPr>
          <p:cNvSpPr>
            <a:spLocks noGrp="1"/>
          </p:cNvSpPr>
          <p:nvPr>
            <p:ph type="sldNum" sz="quarter" idx="12"/>
          </p:nvPr>
        </p:nvSpPr>
        <p:spPr/>
        <p:txBody>
          <a:bodyPr/>
          <a:lstStyle/>
          <a:p>
            <a:fld id="{057D4B35-5D83-4896-8F83-03AB0BBC2C02}" type="slidenum">
              <a:rPr lang="en-US" smtClean="0"/>
              <a:t>‹#›</a:t>
            </a:fld>
            <a:endParaRPr lang="en-US"/>
          </a:p>
        </p:txBody>
      </p:sp>
    </p:spTree>
    <p:extLst>
      <p:ext uri="{BB962C8B-B14F-4D97-AF65-F5344CB8AC3E}">
        <p14:creationId xmlns:p14="http://schemas.microsoft.com/office/powerpoint/2010/main" val="3679931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8F49C9-88B1-4047-B6A2-1BDF15014B5C}"/>
              </a:ext>
            </a:extLst>
          </p:cNvPr>
          <p:cNvSpPr>
            <a:spLocks noGrp="1"/>
          </p:cNvSpPr>
          <p:nvPr>
            <p:ph type="dt" sz="half" idx="10"/>
          </p:nvPr>
        </p:nvSpPr>
        <p:spPr/>
        <p:txBody>
          <a:bodyPr/>
          <a:lstStyle/>
          <a:p>
            <a:fld id="{8B77BD8B-32B5-4B66-94FC-BC881F58E407}" type="datetimeFigureOut">
              <a:rPr lang="en-US" smtClean="0"/>
              <a:t>10/17/2017</a:t>
            </a:fld>
            <a:endParaRPr lang="en-US"/>
          </a:p>
        </p:txBody>
      </p:sp>
      <p:sp>
        <p:nvSpPr>
          <p:cNvPr id="3" name="Footer Placeholder 2">
            <a:extLst>
              <a:ext uri="{FF2B5EF4-FFF2-40B4-BE49-F238E27FC236}">
                <a16:creationId xmlns:a16="http://schemas.microsoft.com/office/drawing/2014/main" id="{D1176A19-C691-4250-8E01-58B89B580A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7EE538-926D-41CF-8647-E0591ECE6FE5}"/>
              </a:ext>
            </a:extLst>
          </p:cNvPr>
          <p:cNvSpPr>
            <a:spLocks noGrp="1"/>
          </p:cNvSpPr>
          <p:nvPr>
            <p:ph type="sldNum" sz="quarter" idx="12"/>
          </p:nvPr>
        </p:nvSpPr>
        <p:spPr/>
        <p:txBody>
          <a:bodyPr/>
          <a:lstStyle/>
          <a:p>
            <a:fld id="{057D4B35-5D83-4896-8F83-03AB0BBC2C02}" type="slidenum">
              <a:rPr lang="en-US" smtClean="0"/>
              <a:t>‹#›</a:t>
            </a:fld>
            <a:endParaRPr lang="en-US"/>
          </a:p>
        </p:txBody>
      </p:sp>
    </p:spTree>
    <p:extLst>
      <p:ext uri="{BB962C8B-B14F-4D97-AF65-F5344CB8AC3E}">
        <p14:creationId xmlns:p14="http://schemas.microsoft.com/office/powerpoint/2010/main" val="2072164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E3A0F-CBF2-4330-92A6-F5CF0F9CB2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DF0CFC-10D4-4319-B0B4-F284F42134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74F3A5-2349-41AF-B6B4-7F8C6A153C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FFDFBF-8E70-442D-9918-C292C678CBAF}"/>
              </a:ext>
            </a:extLst>
          </p:cNvPr>
          <p:cNvSpPr>
            <a:spLocks noGrp="1"/>
          </p:cNvSpPr>
          <p:nvPr>
            <p:ph type="dt" sz="half" idx="10"/>
          </p:nvPr>
        </p:nvSpPr>
        <p:spPr/>
        <p:txBody>
          <a:bodyPr/>
          <a:lstStyle/>
          <a:p>
            <a:fld id="{8B77BD8B-32B5-4B66-94FC-BC881F58E407}" type="datetimeFigureOut">
              <a:rPr lang="en-US" smtClean="0"/>
              <a:t>10/17/2017</a:t>
            </a:fld>
            <a:endParaRPr lang="en-US"/>
          </a:p>
        </p:txBody>
      </p:sp>
      <p:sp>
        <p:nvSpPr>
          <p:cNvPr id="6" name="Footer Placeholder 5">
            <a:extLst>
              <a:ext uri="{FF2B5EF4-FFF2-40B4-BE49-F238E27FC236}">
                <a16:creationId xmlns:a16="http://schemas.microsoft.com/office/drawing/2014/main" id="{B1804262-3E12-4A79-81DA-3A51EFBBCB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A06C82-D82E-4144-AC12-E372CC3E443C}"/>
              </a:ext>
            </a:extLst>
          </p:cNvPr>
          <p:cNvSpPr>
            <a:spLocks noGrp="1"/>
          </p:cNvSpPr>
          <p:nvPr>
            <p:ph type="sldNum" sz="quarter" idx="12"/>
          </p:nvPr>
        </p:nvSpPr>
        <p:spPr/>
        <p:txBody>
          <a:bodyPr/>
          <a:lstStyle/>
          <a:p>
            <a:fld id="{057D4B35-5D83-4896-8F83-03AB0BBC2C02}" type="slidenum">
              <a:rPr lang="en-US" smtClean="0"/>
              <a:t>‹#›</a:t>
            </a:fld>
            <a:endParaRPr lang="en-US"/>
          </a:p>
        </p:txBody>
      </p:sp>
    </p:spTree>
    <p:extLst>
      <p:ext uri="{BB962C8B-B14F-4D97-AF65-F5344CB8AC3E}">
        <p14:creationId xmlns:p14="http://schemas.microsoft.com/office/powerpoint/2010/main" val="3800381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158E1-70FB-45A5-8FE1-76E1CE59D0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CC737F-3844-4782-A2F7-E50BE170E4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E1420F-4E56-476A-B9F6-B7376B8CCF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9FAB39A-0F1C-4270-92DA-0534A839029C}"/>
              </a:ext>
            </a:extLst>
          </p:cNvPr>
          <p:cNvSpPr>
            <a:spLocks noGrp="1"/>
          </p:cNvSpPr>
          <p:nvPr>
            <p:ph type="dt" sz="half" idx="10"/>
          </p:nvPr>
        </p:nvSpPr>
        <p:spPr/>
        <p:txBody>
          <a:bodyPr/>
          <a:lstStyle/>
          <a:p>
            <a:fld id="{8B77BD8B-32B5-4B66-94FC-BC881F58E407}" type="datetimeFigureOut">
              <a:rPr lang="en-US" smtClean="0"/>
              <a:t>10/17/2017</a:t>
            </a:fld>
            <a:endParaRPr lang="en-US"/>
          </a:p>
        </p:txBody>
      </p:sp>
      <p:sp>
        <p:nvSpPr>
          <p:cNvPr id="6" name="Footer Placeholder 5">
            <a:extLst>
              <a:ext uri="{FF2B5EF4-FFF2-40B4-BE49-F238E27FC236}">
                <a16:creationId xmlns:a16="http://schemas.microsoft.com/office/drawing/2014/main" id="{6183BE3F-26FB-4D7B-A118-1A91485D9E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A389AD-589A-4376-8538-B24CD0087606}"/>
              </a:ext>
            </a:extLst>
          </p:cNvPr>
          <p:cNvSpPr>
            <a:spLocks noGrp="1"/>
          </p:cNvSpPr>
          <p:nvPr>
            <p:ph type="sldNum" sz="quarter" idx="12"/>
          </p:nvPr>
        </p:nvSpPr>
        <p:spPr/>
        <p:txBody>
          <a:bodyPr/>
          <a:lstStyle/>
          <a:p>
            <a:fld id="{057D4B35-5D83-4896-8F83-03AB0BBC2C02}" type="slidenum">
              <a:rPr lang="en-US" smtClean="0"/>
              <a:t>‹#›</a:t>
            </a:fld>
            <a:endParaRPr lang="en-US"/>
          </a:p>
        </p:txBody>
      </p:sp>
    </p:spTree>
    <p:extLst>
      <p:ext uri="{BB962C8B-B14F-4D97-AF65-F5344CB8AC3E}">
        <p14:creationId xmlns:p14="http://schemas.microsoft.com/office/powerpoint/2010/main" val="1037164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FAE22C-213D-4F74-A2EE-F260691F7A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B1DC74-CA2E-4B76-B284-DECDAF9D50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A35F9-A82D-45EE-9F4F-67423EC6AD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77BD8B-32B5-4B66-94FC-BC881F58E407}" type="datetimeFigureOut">
              <a:rPr lang="en-US" smtClean="0"/>
              <a:t>10/17/2017</a:t>
            </a:fld>
            <a:endParaRPr lang="en-US"/>
          </a:p>
        </p:txBody>
      </p:sp>
      <p:sp>
        <p:nvSpPr>
          <p:cNvPr id="5" name="Footer Placeholder 4">
            <a:extLst>
              <a:ext uri="{FF2B5EF4-FFF2-40B4-BE49-F238E27FC236}">
                <a16:creationId xmlns:a16="http://schemas.microsoft.com/office/drawing/2014/main" id="{73A65458-DAD2-4A75-915E-B7B488C0FE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E54CF0-E5B5-46F5-A2E0-6828258704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7D4B35-5D83-4896-8F83-03AB0BBC2C02}" type="slidenum">
              <a:rPr lang="en-US" smtClean="0"/>
              <a:t>‹#›</a:t>
            </a:fld>
            <a:endParaRPr lang="en-US"/>
          </a:p>
        </p:txBody>
      </p:sp>
    </p:spTree>
    <p:extLst>
      <p:ext uri="{BB962C8B-B14F-4D97-AF65-F5344CB8AC3E}">
        <p14:creationId xmlns:p14="http://schemas.microsoft.com/office/powerpoint/2010/main" val="1067106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DEF16E9-B865-4CE5-8E0F-1A41DB5520EA}"/>
              </a:ext>
            </a:extLst>
          </p:cNvPr>
          <p:cNvSpPr>
            <a:spLocks noGrp="1"/>
          </p:cNvSpPr>
          <p:nvPr>
            <p:ph idx="1"/>
          </p:nvPr>
        </p:nvSpPr>
        <p:spPr>
          <a:xfrm>
            <a:off x="838200" y="755374"/>
            <a:ext cx="10515600" cy="5421589"/>
          </a:xfrm>
        </p:spPr>
        <p:txBody>
          <a:bodyPr>
            <a:normAutofit/>
          </a:bodyPr>
          <a:lstStyle/>
          <a:p>
            <a:pPr marL="0" indent="0">
              <a:buNone/>
            </a:pPr>
            <a:r>
              <a:rPr lang="en-US" sz="4000" dirty="0"/>
              <a:t>Sony expects their phone batteries to have a life of at least 18 hours. They check 41 phone batteries and see the average battery life to be 17.1 hours. The standard deviation of these batteries are 3.2 hours.</a:t>
            </a:r>
          </a:p>
          <a:p>
            <a:pPr marL="0" indent="0">
              <a:buNone/>
            </a:pPr>
            <a:r>
              <a:rPr lang="en-US" sz="4000" dirty="0"/>
              <a:t>Check for a confidence level of 90% whether they are having their expectations met.</a:t>
            </a:r>
          </a:p>
        </p:txBody>
      </p:sp>
    </p:spTree>
    <p:extLst>
      <p:ext uri="{BB962C8B-B14F-4D97-AF65-F5344CB8AC3E}">
        <p14:creationId xmlns:p14="http://schemas.microsoft.com/office/powerpoint/2010/main" val="4061898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7AA793-89F0-45E7-B20D-2BE75FDB2563}"/>
              </a:ext>
            </a:extLst>
          </p:cNvPr>
          <p:cNvSpPr>
            <a:spLocks noGrp="1"/>
          </p:cNvSpPr>
          <p:nvPr>
            <p:ph idx="1"/>
          </p:nvPr>
        </p:nvSpPr>
        <p:spPr>
          <a:xfrm>
            <a:off x="838200" y="636104"/>
            <a:ext cx="10515600" cy="5540859"/>
          </a:xfrm>
        </p:spPr>
        <p:txBody>
          <a:bodyPr>
            <a:normAutofit/>
          </a:bodyPr>
          <a:lstStyle/>
          <a:p>
            <a:pPr marL="0" indent="0">
              <a:buNone/>
            </a:pPr>
            <a:r>
              <a:rPr lang="en-US" sz="3600" dirty="0" err="1"/>
              <a:t>Pepsodent</a:t>
            </a:r>
            <a:r>
              <a:rPr lang="en-US" sz="3600" dirty="0"/>
              <a:t> hires you as a quality consultant. They are concerned that whether their middle sized toothpaste tube is having exactly 192 g of toothpaste or not.</a:t>
            </a:r>
          </a:p>
          <a:p>
            <a:pPr marL="0" indent="0">
              <a:buNone/>
            </a:pPr>
            <a:r>
              <a:rPr lang="en-US" sz="3600" dirty="0"/>
              <a:t>To check this, you take a sample of 130 toothpaste packets and find that they have on average 189 g of toothpaste in them. The production manager tells you that the machines are designed in such a way that all the tubes have a fluctuation of 1.7 g. </a:t>
            </a:r>
          </a:p>
          <a:p>
            <a:pPr marL="0" indent="0">
              <a:buNone/>
            </a:pPr>
            <a:r>
              <a:rPr lang="en-US" sz="3600" dirty="0"/>
              <a:t>Given these details, and for a significance of 5%, what do you tell </a:t>
            </a:r>
            <a:r>
              <a:rPr lang="en-US" sz="3600" dirty="0" err="1"/>
              <a:t>Pepsodent</a:t>
            </a:r>
            <a:r>
              <a:rPr lang="en-US" sz="3600" dirty="0"/>
              <a:t>?</a:t>
            </a:r>
          </a:p>
        </p:txBody>
      </p:sp>
    </p:spTree>
    <p:extLst>
      <p:ext uri="{BB962C8B-B14F-4D97-AF65-F5344CB8AC3E}">
        <p14:creationId xmlns:p14="http://schemas.microsoft.com/office/powerpoint/2010/main" val="4045937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20F372-8E67-4880-A910-55A7872886DA}"/>
              </a:ext>
            </a:extLst>
          </p:cNvPr>
          <p:cNvSpPr>
            <a:spLocks noGrp="1"/>
          </p:cNvSpPr>
          <p:nvPr>
            <p:ph idx="1"/>
          </p:nvPr>
        </p:nvSpPr>
        <p:spPr>
          <a:xfrm>
            <a:off x="838200" y="649357"/>
            <a:ext cx="10515600" cy="5527606"/>
          </a:xfrm>
        </p:spPr>
        <p:txBody>
          <a:bodyPr>
            <a:normAutofit/>
          </a:bodyPr>
          <a:lstStyle/>
          <a:p>
            <a:pPr marL="0" indent="0">
              <a:buNone/>
            </a:pPr>
            <a:r>
              <a:rPr lang="en-US" sz="3600" dirty="0"/>
              <a:t>Sanofi is interested to know whether the blood pressure drug that they recently came up with is outperforming the market or not. At present, they expect an average drug for blood pressure to reduce the pressure by 12 units at most.</a:t>
            </a:r>
          </a:p>
          <a:p>
            <a:pPr marL="0" indent="0">
              <a:buNone/>
            </a:pPr>
            <a:r>
              <a:rPr lang="en-US" sz="3600" dirty="0"/>
              <a:t>They give the drug to 18 patients and see that the pressure reduction is by 12.3 with a standard deviation 2.5 units. For a confidence level 95%, do you think Sanofi’s new drug is outperforming the others?</a:t>
            </a:r>
          </a:p>
        </p:txBody>
      </p:sp>
    </p:spTree>
    <p:extLst>
      <p:ext uri="{BB962C8B-B14F-4D97-AF65-F5344CB8AC3E}">
        <p14:creationId xmlns:p14="http://schemas.microsoft.com/office/powerpoint/2010/main" val="1982454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237</Words>
  <Application>Microsoft Office PowerPoint</Application>
  <PresentationFormat>Widescreen</PresentationFormat>
  <Paragraphs>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Khan Alam</dc:creator>
  <cp:lastModifiedBy>Khan Alam</cp:lastModifiedBy>
  <cp:revision>5</cp:revision>
  <dcterms:created xsi:type="dcterms:W3CDTF">2017-10-17T09:34:28Z</dcterms:created>
  <dcterms:modified xsi:type="dcterms:W3CDTF">2017-10-17T09:57:38Z</dcterms:modified>
</cp:coreProperties>
</file>